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6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Pardon, Peace, and Power</a:t>
            </a:r>
          </a:p>
          <a:p>
            <a:r>
              <a:rPr lang="en-US" sz="3200" dirty="0"/>
              <a:t>Jer. 33:8; Late 29:11; </a:t>
            </a:r>
            <a:r>
              <a:rPr lang="en-US" sz="3200" dirty="0" err="1"/>
              <a:t>Sawl</a:t>
            </a:r>
            <a:r>
              <a:rPr lang="en-US" sz="3200" dirty="0"/>
              <a:t>. 1:8</a:t>
            </a:r>
          </a:p>
          <a:p>
            <a:r>
              <a:rPr lang="en-US" sz="3200" dirty="0"/>
              <a:t>Daniel </a:t>
            </a:r>
            <a:r>
              <a:rPr lang="en-US" sz="3200" dirty="0" err="1"/>
              <a:t>Welaster</a:t>
            </a:r>
            <a:r>
              <a:rPr lang="en-US" sz="3200" dirty="0"/>
              <a:t> Whittle, 1840-1901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sukgawp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11562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58992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96. Mawh Phelna, Nopna, Vangliatna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2018-10-11T09:47:48Z</dcterms:modified>
</cp:coreProperties>
</file>