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600201"/>
            <a:ext cx="10947042" cy="1909762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96.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Phelna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Vangliatna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33866"/>
            <a:ext cx="9144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Pardon, Peace, and Power</a:t>
            </a:r>
          </a:p>
          <a:p>
            <a:r>
              <a:rPr lang="en-US" sz="3200" dirty="0"/>
              <a:t>Jer. 33:8; Late 29:11; </a:t>
            </a:r>
            <a:r>
              <a:rPr lang="en-US" sz="3200" dirty="0" err="1"/>
              <a:t>Sawl</a:t>
            </a:r>
            <a:r>
              <a:rPr lang="en-US" sz="3200" dirty="0"/>
              <a:t>. 1:8</a:t>
            </a:r>
          </a:p>
          <a:p>
            <a:r>
              <a:rPr lang="en-US" sz="3200" dirty="0"/>
              <a:t>Daniel </a:t>
            </a:r>
            <a:r>
              <a:rPr lang="en-US" sz="3200" dirty="0" err="1"/>
              <a:t>Welaster</a:t>
            </a:r>
            <a:r>
              <a:rPr lang="en-US" sz="3200" dirty="0"/>
              <a:t> Whittle, 1840-1901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Bb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nuamte’n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Sianthona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hi,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tang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kingah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sukgawp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siamna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hi;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siantho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kha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Kha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hi;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hi. 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115629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Naupang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bangmah’n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ciamsa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589929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220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96. Mawh Phelna, Nopna, Vangliatna  </vt:lpstr>
      <vt:lpstr>1</vt:lpstr>
      <vt:lpstr>Sakkik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2018-10-11T09:47:48Z</dcterms:modified>
</cp:coreProperties>
</file>